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3160" y="-1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11D0F-3AA4-4167-B8B5-A42263C7CFC9}" type="datetimeFigureOut">
              <a:rPr lang="en-AU" smtClean="0"/>
              <a:pPr/>
              <a:t>16/09/2014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844B-4366-4153-8BE5-05883791C19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11D0F-3AA4-4167-B8B5-A42263C7CFC9}" type="datetimeFigureOut">
              <a:rPr lang="en-AU" smtClean="0"/>
              <a:pPr/>
              <a:t>16/09/2014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844B-4366-4153-8BE5-05883791C19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11D0F-3AA4-4167-B8B5-A42263C7CFC9}" type="datetimeFigureOut">
              <a:rPr lang="en-AU" smtClean="0"/>
              <a:pPr/>
              <a:t>16/09/2014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844B-4366-4153-8BE5-05883791C19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11D0F-3AA4-4167-B8B5-A42263C7CFC9}" type="datetimeFigureOut">
              <a:rPr lang="en-AU" smtClean="0"/>
              <a:pPr/>
              <a:t>16/09/2014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844B-4366-4153-8BE5-05883791C19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11D0F-3AA4-4167-B8B5-A42263C7CFC9}" type="datetimeFigureOut">
              <a:rPr lang="en-AU" smtClean="0"/>
              <a:pPr/>
              <a:t>16/09/2014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844B-4366-4153-8BE5-05883791C19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11D0F-3AA4-4167-B8B5-A42263C7CFC9}" type="datetimeFigureOut">
              <a:rPr lang="en-AU" smtClean="0"/>
              <a:pPr/>
              <a:t>16/09/2014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844B-4366-4153-8BE5-05883791C19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11D0F-3AA4-4167-B8B5-A42263C7CFC9}" type="datetimeFigureOut">
              <a:rPr lang="en-AU" smtClean="0"/>
              <a:pPr/>
              <a:t>16/09/2014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844B-4366-4153-8BE5-05883791C19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11D0F-3AA4-4167-B8B5-A42263C7CFC9}" type="datetimeFigureOut">
              <a:rPr lang="en-AU" smtClean="0"/>
              <a:pPr/>
              <a:t>16/09/2014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844B-4366-4153-8BE5-05883791C19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11D0F-3AA4-4167-B8B5-A42263C7CFC9}" type="datetimeFigureOut">
              <a:rPr lang="en-AU" smtClean="0"/>
              <a:pPr/>
              <a:t>16/09/2014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844B-4366-4153-8BE5-05883791C19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11D0F-3AA4-4167-B8B5-A42263C7CFC9}" type="datetimeFigureOut">
              <a:rPr lang="en-AU" smtClean="0"/>
              <a:pPr/>
              <a:t>16/09/2014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844B-4366-4153-8BE5-05883791C19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11D0F-3AA4-4167-B8B5-A42263C7CFC9}" type="datetimeFigureOut">
              <a:rPr lang="en-AU" smtClean="0"/>
              <a:pPr/>
              <a:t>16/09/2014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844B-4366-4153-8BE5-05883791C19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111D0F-3AA4-4167-B8B5-A42263C7CFC9}" type="datetimeFigureOut">
              <a:rPr lang="en-AU" smtClean="0"/>
              <a:pPr/>
              <a:t>16/09/2014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C844B-4366-4153-8BE5-05883791C190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267744" y="2132856"/>
            <a:ext cx="4824536" cy="2016224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lIns="91440" tIns="45720" rIns="91440" bIns="4572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400" b="1" cap="all" dirty="0">
                <a:ln w="0"/>
                <a:gradFill flip="none" rotWithShape="1">
                  <a:gsLst>
                    <a:gs pos="12000">
                      <a:schemeClr val="accent1">
                        <a:lumMod val="20000"/>
                        <a:lumOff val="80000"/>
                      </a:schemeClr>
                    </a:gs>
                    <a:gs pos="9000">
                      <a:schemeClr val="bg1"/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 scaled="1"/>
                  <a:tileRect/>
                </a:gradFill>
                <a:effectLst>
                  <a:reflection blurRad="6350" stA="55000" endA="50" endPos="85000" dir="5400000" sy="-100000" algn="bl" rotWithShape="0"/>
                </a:effectLst>
              </a:rPr>
              <a:t>LG</a:t>
            </a:r>
            <a:r>
              <a:rPr lang="en-US" sz="1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r="5400000" sy="-100000" algn="bl" rotWithShape="0"/>
                </a:effectLst>
              </a:rPr>
              <a:t> </a:t>
            </a:r>
            <a:r>
              <a:rPr lang="en-US" sz="7000" spc="-50" dirty="0" smtClean="0">
                <a:ln w="0"/>
                <a:solidFill>
                  <a:schemeClr val="bg1">
                    <a:lumMod val="85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  <a:t>consult</a:t>
            </a:r>
            <a:endParaRPr lang="en-US" sz="7000" spc="-50" dirty="0">
              <a:ln w="0"/>
              <a:solidFill>
                <a:schemeClr val="bg1">
                  <a:lumMod val="85000"/>
                </a:schemeClr>
              </a:solidFill>
              <a:effectLst>
                <a:reflection blurRad="6350" stA="55000" endA="50" endPos="85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2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Gonzalo Parra</dc:creator>
  <cp:lastModifiedBy>Gonzalo Parra</cp:lastModifiedBy>
  <cp:revision>52</cp:revision>
  <dcterms:created xsi:type="dcterms:W3CDTF">2012-10-30T05:07:54Z</dcterms:created>
  <dcterms:modified xsi:type="dcterms:W3CDTF">2014-09-16T04:20:41Z</dcterms:modified>
</cp:coreProperties>
</file>